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929F9F4-4A8F-4326-A1B4-22849713DDAB}" styleName="深色樣式 1 - 輔色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50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8E54DB8-B803-4EC5-9332-18011B00CC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F81EFA4-0AF5-4528-8618-159804AF5A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FE8B8-1E84-4D8B-848B-EF21C17CA198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26129DF-9D76-4C22-B5AE-E9741B06FC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A6280B-F2EE-438A-AE0B-A82FE5125E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8E46E-AD6C-468E-BD94-CC51958D3A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6297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8F301-6598-4FF8-9471-7AE340612F0A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F732C-22EC-4BFD-8C09-A882B2BAC0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89538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53947E1-806E-4719-8927-699F87FFF5E1}" type="datetime1">
              <a:rPr lang="en-US" altLang="zh-TW" smtClean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6600" cap="all" baseline="0" dirty="0"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33BFA-4284-434C-9B7F-C178AD36DC15}" type="datetime1">
              <a:rPr lang="en-US" altLang="zh-TW" smtClean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4E03E-B2F2-4C00-933A-C44CDAA4A67E}" type="datetime1">
              <a:rPr lang="en-US" altLang="zh-TW" smtClean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6600" dirty="0"/>
            </a:lvl1pPr>
          </a:lstStyle>
          <a:p>
            <a:pPr lvl="0" algn="ctr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81503-86A1-4810-A3AD-89EAB8D64A9E}" type="datetime1">
              <a:rPr lang="en-US" altLang="zh-TW" smtClean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6600" dirty="0"/>
            </a:lvl1pPr>
          </a:lstStyle>
          <a:p>
            <a:pPr lvl="0" algn="ctr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6ED1-B5A4-4139-9242-A83CEB038C2F}" type="datetime1">
              <a:rPr lang="en-US" altLang="zh-TW" smtClean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6600" dirty="0"/>
            </a:lvl1pPr>
          </a:lstStyle>
          <a:p>
            <a:pPr lvl="0" algn="ctr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8F9A-5839-4DD8-88B1-1074B8E243E9}" type="datetime1">
              <a:rPr lang="en-US" altLang="zh-TW" smtClean="0"/>
              <a:t>5/23/2022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6600" dirty="0"/>
            </a:lvl1pPr>
          </a:lstStyle>
          <a:p>
            <a:pPr lvl="0" algn="ctr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51F1D-AEB5-4CD4-8861-629CDB666F79}" type="datetime1">
              <a:rPr lang="en-US" altLang="zh-TW" smtClean="0"/>
              <a:t>5/23/2022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sz="6600" dirty="0"/>
            </a:lvl1pPr>
          </a:lstStyle>
          <a:p>
            <a:pPr lvl="0" algn="ctr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0E39-8B1A-4DA2-B94E-66507ED45CB2}" type="datetime1">
              <a:rPr lang="en-US" altLang="zh-TW" smtClean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B1EAA-2863-4F0F-AFF7-E1E7A9485A55}" type="datetime1">
              <a:rPr lang="en-US" altLang="zh-TW" smtClean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692F-63D6-429F-96E1-6DD647EDEE68}" type="datetime1">
              <a:rPr lang="en-US" altLang="zh-TW" smtClean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3B756-79D0-41A4-B825-AC756178C39F}" type="datetime1">
              <a:rPr lang="en-US" altLang="zh-TW" smtClean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sz="6600" dirty="0"/>
            </a:lvl1pPr>
          </a:lstStyle>
          <a:p>
            <a:pPr lvl="0" algn="ctr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BA6D-EC85-4193-875F-14D237D1742E}" type="datetime1">
              <a:rPr lang="en-US" altLang="zh-TW" smtClean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6600" dirty="0"/>
            </a:lvl1pPr>
          </a:lstStyle>
          <a:p>
            <a:pPr lvl="0" algn="ctr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DE17-A8AD-4D80-85D8-F5836940EA2E}" type="datetime1">
              <a:rPr lang="en-US" altLang="zh-TW" smtClean="0"/>
              <a:t>5/23/2022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sz="6600" dirty="0"/>
            </a:lvl1pPr>
          </a:lstStyle>
          <a:p>
            <a:pPr lvl="0" algn="ctr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2E09B-69FB-485B-98E7-51AA00C3976C}" type="datetime1">
              <a:rPr lang="en-US" altLang="zh-TW" smtClean="0"/>
              <a:t>5/23/2022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BCE9-6823-40B3-8A48-0FC781877757}" type="datetime1">
              <a:rPr lang="en-US" altLang="zh-TW" smtClean="0"/>
              <a:t>5/23/2022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6600" dirty="0"/>
            </a:lvl1pPr>
          </a:lstStyle>
          <a:p>
            <a:pPr lvl="0" algn="ctr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50EEC-4417-4A91-B691-285C965770AB}" type="datetime1">
              <a:rPr lang="en-US" altLang="zh-TW" smtClean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6600" dirty="0"/>
            </a:lvl1pPr>
          </a:lstStyle>
          <a:p>
            <a:pPr lvl="0" algn="ctr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99E9E-B1AA-4E3D-9CB4-0178CE47B22A}" type="datetime1">
              <a:rPr lang="en-US" altLang="zh-TW" smtClean="0"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E6D01-C258-402E-8C04-723589519D7C}" type="datetime1">
              <a:rPr lang="en-US" altLang="zh-TW" smtClean="0"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rive.google.com/file/d/1kbwBYj_kn9tqkagF-SlLm7a6hUsn33ph/view?usp=sha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AD72F-F3AA-4465-AA8B-FB60770DF5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zh-TW" altLang="en-US" sz="6600" dirty="0"/>
              <a:t>物理 </a:t>
            </a:r>
            <a:r>
              <a:rPr lang="en-US" altLang="zh-TW" sz="6600" dirty="0"/>
              <a:t>– </a:t>
            </a:r>
            <a:r>
              <a:rPr lang="zh-TW" altLang="en-US" sz="6600" dirty="0"/>
              <a:t>聲音分析</a:t>
            </a:r>
          </a:p>
        </p:txBody>
      </p:sp>
    </p:spTree>
    <p:extLst>
      <p:ext uri="{BB962C8B-B14F-4D97-AF65-F5344CB8AC3E}">
        <p14:creationId xmlns:p14="http://schemas.microsoft.com/office/powerpoint/2010/main" val="763257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EFB1CD5-529D-4554-A17B-56C74881A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600" dirty="0">
                <a:hlinkClick r:id="rId2"/>
              </a:rPr>
              <a:t>檔案安裝</a:t>
            </a:r>
            <a:endParaRPr lang="zh-TW" altLang="en-US" sz="6600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BC6AA1-9B34-4AD7-A5FD-F5B28831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986C76E-D1C8-48B3-8335-114CBB3F9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37528" y="2249488"/>
            <a:ext cx="4513769" cy="35417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244E46-2574-4F0C-BCF0-0D5C5000B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73" y="2249488"/>
            <a:ext cx="3635055" cy="14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56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D7B6D9-2F4A-487C-885B-835FADF2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6600" dirty="0"/>
              <a:t>前言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43127E-EF38-4E67-B114-90664869F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88988D-9E3B-4F4A-B0C7-88EB272A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50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5AAA2-F74B-4A1B-8667-C549322F2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6600" dirty="0"/>
              <a:t>GUI </a:t>
            </a:r>
            <a:r>
              <a:rPr lang="zh-TW" altLang="en-US" sz="6600" dirty="0"/>
              <a:t>介面簡介</a:t>
            </a:r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907E391F-3D50-48F3-87DD-E1187A406B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1496004"/>
              </p:ext>
            </p:extLst>
          </p:nvPr>
        </p:nvGraphicFramePr>
        <p:xfrm>
          <a:off x="1141413" y="2249487"/>
          <a:ext cx="9906000" cy="363378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05640">
                  <a:extLst>
                    <a:ext uri="{9D8B030D-6E8A-4147-A177-3AD203B41FA5}">
                      <a16:colId xmlns:a16="http://schemas.microsoft.com/office/drawing/2014/main" val="1073513314"/>
                    </a:ext>
                  </a:extLst>
                </a:gridCol>
                <a:gridCol w="7800360">
                  <a:extLst>
                    <a:ext uri="{9D8B030D-6E8A-4147-A177-3AD203B41FA5}">
                      <a16:colId xmlns:a16="http://schemas.microsoft.com/office/drawing/2014/main" val="2542085409"/>
                    </a:ext>
                  </a:extLst>
                </a:gridCol>
              </a:tblGrid>
              <a:tr h="9084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首頁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一進入遊戲的遊戲大廳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4992904"/>
                  </a:ext>
                </a:extLst>
              </a:tr>
              <a:tr h="9084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模式選擇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可以選擇遊玩的種類與難易程度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5334412"/>
                  </a:ext>
                </a:extLst>
              </a:tr>
              <a:tr h="9084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設定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可依據各自環境調整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130437"/>
                  </a:ext>
                </a:extLst>
              </a:tr>
              <a:tr h="90844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遊玩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展示遊戲介面 </a:t>
                      </a:r>
                      <a:r>
                        <a:rPr lang="en-US" altLang="zh-TW" dirty="0"/>
                        <a:t>&amp; </a:t>
                      </a:r>
                      <a:r>
                        <a:rPr lang="zh-TW" altLang="en-US" dirty="0"/>
                        <a:t>失敗畫面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505636"/>
                  </a:ext>
                </a:extLst>
              </a:tr>
            </a:tbl>
          </a:graphicData>
        </a:graphic>
      </p:graphicFrame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7531D98-BDB5-45D0-8DC8-904E7D00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/>
              <a:t>作者：陳詩恩 </a:t>
            </a:r>
            <a:r>
              <a:rPr lang="en-US" altLang="zh-TW" dirty="0"/>
              <a:t>© 2022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2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19E510-096C-4B71-AA66-9FCDA3E0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6600" dirty="0"/>
              <a:t>首頁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A017F4D-48E4-4A03-93F7-9B1EED1474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26520" y="2249488"/>
            <a:ext cx="4708172" cy="3541712"/>
          </a:xfrm>
          <a:prstGeom prst="rect">
            <a:avLst/>
          </a:prstGeom>
        </p:spPr>
      </p:pic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3B91035C-76EE-4DF7-836C-C0C0813645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以</a:t>
            </a:r>
            <a:r>
              <a:rPr lang="en-US" altLang="zh-TW" dirty="0"/>
              <a:t>3D</a:t>
            </a:r>
            <a:r>
              <a:rPr lang="zh-TW" altLang="en-US" dirty="0"/>
              <a:t>旋轉的標題來表示遊玩將使用</a:t>
            </a:r>
            <a:r>
              <a:rPr lang="en-US" altLang="zh-TW" dirty="0"/>
              <a:t>3D</a:t>
            </a:r>
            <a:r>
              <a:rPr lang="zh-TW" altLang="en-US" dirty="0"/>
              <a:t>視覺來呈現。</a:t>
            </a:r>
            <a:endParaRPr lang="en-US" altLang="zh-TW" dirty="0"/>
          </a:p>
          <a:p>
            <a:r>
              <a:rPr lang="zh-TW" altLang="en-US" dirty="0"/>
              <a:t>選擇模式 </a:t>
            </a:r>
            <a:r>
              <a:rPr lang="en-US" altLang="zh-TW" dirty="0"/>
              <a:t>–</a:t>
            </a:r>
            <a:r>
              <a:rPr lang="zh-TW" altLang="en-US" dirty="0"/>
              <a:t> 選擇遊戲類型與難易程度。</a:t>
            </a:r>
            <a:endParaRPr lang="en-US" altLang="zh-TW" dirty="0"/>
          </a:p>
          <a:p>
            <a:r>
              <a:rPr lang="zh-TW" altLang="en-US" dirty="0"/>
              <a:t>設定 </a:t>
            </a:r>
            <a:r>
              <a:rPr lang="en-US" altLang="zh-TW" dirty="0"/>
              <a:t>– </a:t>
            </a:r>
            <a:r>
              <a:rPr lang="zh-TW" altLang="en-US" dirty="0"/>
              <a:t>調整遊戲內的細節。</a:t>
            </a:r>
            <a:endParaRPr lang="en-US" alt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CCD605-4638-4B5D-8053-4E7563F7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62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19E510-096C-4B71-AA66-9FCDA3E0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6600" dirty="0"/>
              <a:t>設定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3B91035C-76EE-4DF7-836C-C0C0813645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最小接收頻率 </a:t>
            </a:r>
            <a:r>
              <a:rPr lang="en-US" altLang="zh-TW" dirty="0"/>
              <a:t>20~1000 </a:t>
            </a:r>
            <a:r>
              <a:rPr lang="zh-TW" altLang="en-US" dirty="0"/>
              <a:t>預設</a:t>
            </a:r>
            <a:r>
              <a:rPr lang="en-US" altLang="zh-TW" dirty="0"/>
              <a:t>600</a:t>
            </a:r>
          </a:p>
          <a:p>
            <a:r>
              <a:rPr lang="zh-TW" altLang="en-US" dirty="0"/>
              <a:t>最大接收頻率 </a:t>
            </a:r>
            <a:r>
              <a:rPr lang="en-US" altLang="zh-TW" dirty="0"/>
              <a:t>2000~8000 </a:t>
            </a:r>
            <a:r>
              <a:rPr lang="zh-TW" altLang="en-US" dirty="0"/>
              <a:t>預設</a:t>
            </a:r>
            <a:r>
              <a:rPr lang="en-US" altLang="zh-TW" dirty="0"/>
              <a:t>3000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CCD605-4638-4B5D-8053-4E7563F7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32E5933-31C0-4B23-AE21-AB3089F825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1584" y="2249488"/>
            <a:ext cx="4738044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02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19E510-096C-4B71-AA66-9FCDA3E0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6600" dirty="0"/>
              <a:t>模式選擇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3B91035C-76EE-4DF7-836C-C0C0813645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模式</a:t>
            </a:r>
            <a:endParaRPr lang="en-US" altLang="zh-TW" dirty="0"/>
          </a:p>
          <a:p>
            <a:pPr lvl="1"/>
            <a:r>
              <a:rPr lang="zh-TW" altLang="en-US" dirty="0"/>
              <a:t>一般模式：普通遊玩模式</a:t>
            </a:r>
            <a:endParaRPr lang="en-US" altLang="zh-TW" dirty="0"/>
          </a:p>
          <a:p>
            <a:r>
              <a:rPr lang="zh-TW" altLang="en-US" dirty="0"/>
              <a:t>難度</a:t>
            </a:r>
            <a:endParaRPr lang="en-US" altLang="zh-TW" dirty="0"/>
          </a:p>
          <a:p>
            <a:pPr lvl="1"/>
            <a:r>
              <a:rPr lang="zh-TW" altLang="en-US" dirty="0"/>
              <a:t>簡單</a:t>
            </a:r>
            <a:endParaRPr lang="en-US" altLang="zh-TW" dirty="0"/>
          </a:p>
          <a:p>
            <a:pPr lvl="1"/>
            <a:r>
              <a:rPr lang="zh-TW" altLang="en-US" dirty="0"/>
              <a:t>普通</a:t>
            </a:r>
            <a:endParaRPr lang="en-US" altLang="zh-TW" dirty="0"/>
          </a:p>
          <a:p>
            <a:pPr lvl="1"/>
            <a:r>
              <a:rPr lang="zh-TW" altLang="en-US" dirty="0"/>
              <a:t>困難</a:t>
            </a:r>
            <a:endParaRPr lang="en-US" alt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CCD605-4638-4B5D-8053-4E7563F7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10ACDBC-302E-4196-9788-62B542FEC1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2382" y="2249488"/>
            <a:ext cx="4736449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19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19E510-096C-4B71-AA66-9FCDA3E0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6600" dirty="0"/>
              <a:t>遊玩畫面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3B91035C-76EE-4DF7-836C-C0C081364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遊戲介紹</a:t>
            </a:r>
            <a:endParaRPr lang="en-US" altLang="zh-TW" sz="1800" dirty="0"/>
          </a:p>
          <a:p>
            <a:pPr lvl="1"/>
            <a:r>
              <a:rPr lang="zh-TW" altLang="en-US" sz="1600" dirty="0"/>
              <a:t>左上：偵測到的頻率</a:t>
            </a:r>
            <a:endParaRPr lang="en-US" altLang="zh-TW" sz="1600" dirty="0"/>
          </a:p>
          <a:p>
            <a:pPr lvl="1"/>
            <a:r>
              <a:rPr lang="zh-TW" altLang="en-US" sz="1600" dirty="0"/>
              <a:t>左下：遊玩分數</a:t>
            </a:r>
            <a:endParaRPr lang="en-US" altLang="zh-TW" sz="1600" dirty="0"/>
          </a:p>
          <a:p>
            <a:pPr lvl="1"/>
            <a:r>
              <a:rPr lang="zh-TW" altLang="en-US" sz="1600" dirty="0"/>
              <a:t>右下：剩餘時間</a:t>
            </a:r>
            <a:endParaRPr lang="en-US" altLang="zh-TW" sz="1600" dirty="0"/>
          </a:p>
          <a:p>
            <a:r>
              <a:rPr lang="zh-TW" altLang="en-US" sz="1800" dirty="0"/>
              <a:t>遊玩方式</a:t>
            </a:r>
            <a:endParaRPr lang="en-US" altLang="zh-TW" sz="1800" dirty="0"/>
          </a:p>
          <a:p>
            <a:pPr lvl="1"/>
            <a:r>
              <a:rPr lang="zh-TW" altLang="en-US" sz="1600" dirty="0"/>
              <a:t>控制聲音頻率來觸及到紅色音階，碰觸到會重置時間，並增加分數。</a:t>
            </a:r>
            <a:endParaRPr lang="en-US" altLang="zh-TW" sz="1600" dirty="0"/>
          </a:p>
          <a:p>
            <a:r>
              <a:rPr lang="zh-TW" altLang="en-US" sz="2000" dirty="0"/>
              <a:t>遊玩方式</a:t>
            </a:r>
            <a:endParaRPr lang="en-US" altLang="zh-TW" sz="2000" dirty="0"/>
          </a:p>
          <a:p>
            <a:pPr lvl="1"/>
            <a:endParaRPr lang="en-US" altLang="zh-TW" sz="1600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CCD605-4638-4B5D-8053-4E7563F7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9937F08-7AF7-4205-8738-1E5E174120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3575" y="2249488"/>
            <a:ext cx="4694062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0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19E510-096C-4B71-AA66-9FCDA3E0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6600" dirty="0"/>
              <a:t>遊戲結束畫面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3B91035C-76EE-4DF7-836C-C0C0813645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重新開始遊戲</a:t>
            </a:r>
            <a:endParaRPr lang="en-US" altLang="zh-TW" dirty="0"/>
          </a:p>
          <a:p>
            <a:r>
              <a:rPr lang="zh-TW" altLang="en-US"/>
              <a:t>返回大廳</a:t>
            </a:r>
            <a:endParaRPr lang="en-US" alt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CCD605-4638-4B5D-8053-4E7563F7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BEAD47B-B641-4149-A422-AB83840CD1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20251" y="2249488"/>
            <a:ext cx="4720710" cy="354171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2D7D666-5554-486E-91A2-126DEF0BF303}"/>
              </a:ext>
            </a:extLst>
          </p:cNvPr>
          <p:cNvSpPr/>
          <p:nvPr/>
        </p:nvSpPr>
        <p:spPr>
          <a:xfrm>
            <a:off x="4318847" y="3244334"/>
            <a:ext cx="3554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C:\Users\BeenYan\Videos\Captures</a:t>
            </a:r>
          </a:p>
        </p:txBody>
      </p:sp>
    </p:spTree>
    <p:extLst>
      <p:ext uri="{BB962C8B-B14F-4D97-AF65-F5344CB8AC3E}">
        <p14:creationId xmlns:p14="http://schemas.microsoft.com/office/powerpoint/2010/main" val="366058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EFB1CD5-529D-4554-A17B-56C74881A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6600" dirty="0"/>
              <a:t>影片</a:t>
            </a:r>
          </a:p>
        </p:txBody>
      </p:sp>
      <p:pic>
        <p:nvPicPr>
          <p:cNvPr id="8" name="3D Audio Games - Google Chrome 2022-05-23 12-07-35">
            <a:hlinkClick r:id="" action="ppaction://media"/>
            <a:extLst>
              <a:ext uri="{FF2B5EF4-FFF2-40B4-BE49-F238E27FC236}">
                <a16:creationId xmlns:a16="http://schemas.microsoft.com/office/drawing/2014/main" id="{65BF90DD-98D6-47CE-AC4E-114BE76FAA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224" t="1" r="23954" b="30496"/>
          <a:stretch/>
        </p:blipFill>
        <p:spPr>
          <a:xfrm>
            <a:off x="3467258" y="2008067"/>
            <a:ext cx="5254308" cy="3964229"/>
          </a:xfrm>
        </p:spPr>
      </p:pic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BC6AA1-9B34-4AD7-A5FD-F5B28831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作者：陳詩恩 </a:t>
            </a:r>
            <a:r>
              <a:rPr lang="en-US" altLang="zh-TW"/>
              <a:t>© 2022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6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電路</Template>
  <TotalTime>110</TotalTime>
  <Words>204</Words>
  <Application>Microsoft Office PowerPoint</Application>
  <PresentationFormat>寬螢幕</PresentationFormat>
  <Paragraphs>48</Paragraphs>
  <Slides>10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新細明體</vt:lpstr>
      <vt:lpstr>Arial</vt:lpstr>
      <vt:lpstr>Calibri</vt:lpstr>
      <vt:lpstr>Trebuchet MS</vt:lpstr>
      <vt:lpstr>Tw Cen MT</vt:lpstr>
      <vt:lpstr>電路</vt:lpstr>
      <vt:lpstr>物理 – 聲音分析</vt:lpstr>
      <vt:lpstr>前言</vt:lpstr>
      <vt:lpstr>GUI 介面簡介</vt:lpstr>
      <vt:lpstr>首頁</vt:lpstr>
      <vt:lpstr>設定</vt:lpstr>
      <vt:lpstr>模式選擇</vt:lpstr>
      <vt:lpstr>遊玩畫面</vt:lpstr>
      <vt:lpstr>遊戲結束畫面</vt:lpstr>
      <vt:lpstr>影片</vt:lpstr>
      <vt:lpstr>檔案安裝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物理 – 聲音分析</dc:title>
  <dc:creator>聖冰如焰</dc:creator>
  <cp:lastModifiedBy>聖冰如焰</cp:lastModifiedBy>
  <cp:revision>13</cp:revision>
  <dcterms:created xsi:type="dcterms:W3CDTF">2022-05-22T15:46:19Z</dcterms:created>
  <dcterms:modified xsi:type="dcterms:W3CDTF">2022-05-23T05:37:29Z</dcterms:modified>
</cp:coreProperties>
</file>